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97" r:id="rId3"/>
    <p:sldId id="298" r:id="rId4"/>
    <p:sldId id="299" r:id="rId5"/>
    <p:sldId id="29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269" autoAdjust="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CBD5D6-A2F0-4F00-852B-84CC3E5DA141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369F0A52-F104-459F-BFB8-F2344C8F0D6A}">
      <dgm:prSet phldrT="[Metin]" custT="1"/>
      <dgm:spPr/>
      <dgm:t>
        <a:bodyPr/>
        <a:lstStyle/>
        <a:p>
          <a:pPr algn="ctr"/>
          <a:r>
            <a:rPr lang="tr-TR" sz="1600" b="1" i="1" dirty="0"/>
            <a:t>1</a:t>
          </a:r>
          <a:r>
            <a:rPr lang="tr-TR" sz="1200" b="1" i="1" dirty="0"/>
            <a:t>. </a:t>
          </a:r>
          <a:r>
            <a:rPr lang="tr-TR" sz="1200" dirty="0"/>
            <a:t>Staj dökümanlarını indirip okuyunuz. </a:t>
          </a:r>
          <a:r>
            <a:rPr lang="tr-TR" sz="1200" b="0" i="0" dirty="0"/>
            <a:t>Staj dökümanlarını okumadan</a:t>
          </a:r>
          <a:r>
            <a:rPr lang="de-DE" sz="1200" b="0" i="0" dirty="0"/>
            <a:t> </a:t>
          </a:r>
          <a:r>
            <a:rPr lang="de-DE" sz="1200" b="0" i="0" dirty="0" err="1"/>
            <a:t>ve</a:t>
          </a:r>
          <a:r>
            <a:rPr lang="de-DE" sz="1200" b="0" i="0" dirty="0"/>
            <a:t> </a:t>
          </a:r>
          <a:r>
            <a:rPr lang="de-DE" sz="1200" b="0" i="0" dirty="0" err="1"/>
            <a:t>ilgili</a:t>
          </a:r>
          <a:r>
            <a:rPr lang="de-DE" sz="1200" b="0" i="0" dirty="0"/>
            <a:t> </a:t>
          </a:r>
          <a:r>
            <a:rPr lang="de-DE" sz="1200" b="0" i="0" dirty="0" err="1"/>
            <a:t>dönemin</a:t>
          </a:r>
          <a:r>
            <a:rPr lang="de-DE" sz="1200" b="0" i="0" dirty="0"/>
            <a:t> </a:t>
          </a:r>
          <a:r>
            <a:rPr lang="de-DE" sz="1200" b="0" i="0" dirty="0" err="1"/>
            <a:t>staj</a:t>
          </a:r>
          <a:r>
            <a:rPr lang="de-DE" sz="1200" b="0" i="0" dirty="0"/>
            <a:t> </a:t>
          </a:r>
          <a:r>
            <a:rPr lang="de-DE" sz="1200" b="0" i="0" dirty="0" err="1"/>
            <a:t>dersine</a:t>
          </a:r>
          <a:r>
            <a:rPr lang="de-DE" sz="1200" b="0" i="0" dirty="0"/>
            <a:t> </a:t>
          </a:r>
          <a:r>
            <a:rPr lang="de-DE" sz="1200" b="0" i="0" dirty="0" err="1"/>
            <a:t>kaydolmadan</a:t>
          </a:r>
          <a:r>
            <a:rPr lang="tr-TR" sz="1200" b="0" i="0" dirty="0"/>
            <a:t> bölüm staj komisyonuna başvurmayınız.</a:t>
          </a:r>
          <a:endParaRPr lang="tr-TR" sz="1200" dirty="0"/>
        </a:p>
      </dgm:t>
    </dgm:pt>
    <dgm:pt modelId="{8BE94ACC-F6A4-4201-A111-52A4149C4DB6}" type="parTrans" cxnId="{D8F6F728-C7AC-4A3A-AC64-E9897B3ECFC3}">
      <dgm:prSet/>
      <dgm:spPr/>
      <dgm:t>
        <a:bodyPr/>
        <a:lstStyle/>
        <a:p>
          <a:endParaRPr lang="tr-TR"/>
        </a:p>
      </dgm:t>
    </dgm:pt>
    <dgm:pt modelId="{084BCD0E-04AD-4090-A11F-32303F1A03C5}" type="sibTrans" cxnId="{D8F6F728-C7AC-4A3A-AC64-E9897B3ECFC3}">
      <dgm:prSet/>
      <dgm:spPr/>
      <dgm:t>
        <a:bodyPr/>
        <a:lstStyle/>
        <a:p>
          <a:endParaRPr lang="tr-TR"/>
        </a:p>
      </dgm:t>
    </dgm:pt>
    <dgm:pt modelId="{0122B531-3A16-44A3-B6F7-879FBB792C0E}">
      <dgm:prSet phldrT="[Metin]" custT="1"/>
      <dgm:spPr/>
      <dgm:t>
        <a:bodyPr/>
        <a:lstStyle/>
        <a:p>
          <a:pPr algn="ctr"/>
          <a:r>
            <a:rPr lang="tr-TR" sz="1600" b="1" i="1" dirty="0"/>
            <a:t>2</a:t>
          </a:r>
          <a:r>
            <a:rPr lang="tr-TR" sz="1200" b="1" i="1" dirty="0"/>
            <a:t>. </a:t>
          </a:r>
          <a:r>
            <a:rPr lang="tr-TR" sz="1200" dirty="0"/>
            <a:t>Staj başvuru formunu (İngilizce veya Türkçe olarak) 3 kopya olacak şekilde doldurunuz, fotoğrafınızı yapıştırmayı unutmayınız.</a:t>
          </a:r>
        </a:p>
      </dgm:t>
    </dgm:pt>
    <dgm:pt modelId="{D8873F82-FA8D-40FF-A0EC-B9896497314B}" type="parTrans" cxnId="{0C9BC69D-5198-49EB-8C14-8E7F3994DE31}">
      <dgm:prSet/>
      <dgm:spPr/>
      <dgm:t>
        <a:bodyPr/>
        <a:lstStyle/>
        <a:p>
          <a:endParaRPr lang="tr-TR"/>
        </a:p>
      </dgm:t>
    </dgm:pt>
    <dgm:pt modelId="{9B8432A6-4A7F-43FB-ACFE-8B6190BCB2D5}" type="sibTrans" cxnId="{0C9BC69D-5198-49EB-8C14-8E7F3994DE31}">
      <dgm:prSet/>
      <dgm:spPr/>
      <dgm:t>
        <a:bodyPr/>
        <a:lstStyle/>
        <a:p>
          <a:endParaRPr lang="tr-TR"/>
        </a:p>
      </dgm:t>
    </dgm:pt>
    <dgm:pt modelId="{CB8B4DE8-13EF-4230-BC73-7103C9F8B323}">
      <dgm:prSet phldrT="[Metin]" custT="1"/>
      <dgm:spPr/>
      <dgm:t>
        <a:bodyPr/>
        <a:lstStyle/>
        <a:p>
          <a:pPr algn="ctr"/>
          <a:r>
            <a:rPr lang="tr-TR" sz="1600" b="1" i="1" dirty="0"/>
            <a:t>3. </a:t>
          </a:r>
          <a:r>
            <a:rPr lang="tr-TR" sz="1200" dirty="0"/>
            <a:t>İlgili  Staj Komisyonundan (İSK) ONAY alınız</a:t>
          </a:r>
          <a:r>
            <a:rPr lang="tr-TR" sz="1000" dirty="0"/>
            <a:t>.</a:t>
          </a:r>
          <a:r>
            <a:rPr lang="de-DE" sz="1000" dirty="0"/>
            <a:t>  </a:t>
          </a:r>
        </a:p>
      </dgm:t>
    </dgm:pt>
    <dgm:pt modelId="{AD0C7E7C-FD3D-4EDA-BB35-DA0874870CE2}" type="parTrans" cxnId="{4F204DFE-DE4C-4206-A176-ED74F974A945}">
      <dgm:prSet/>
      <dgm:spPr/>
      <dgm:t>
        <a:bodyPr/>
        <a:lstStyle/>
        <a:p>
          <a:endParaRPr lang="tr-TR"/>
        </a:p>
      </dgm:t>
    </dgm:pt>
    <dgm:pt modelId="{86936815-1092-4E27-95DB-99991F7E5B96}" type="sibTrans" cxnId="{4F204DFE-DE4C-4206-A176-ED74F974A945}">
      <dgm:prSet/>
      <dgm:spPr/>
      <dgm:t>
        <a:bodyPr/>
        <a:lstStyle/>
        <a:p>
          <a:endParaRPr lang="tr-TR"/>
        </a:p>
      </dgm:t>
    </dgm:pt>
    <dgm:pt modelId="{D2A4879A-7717-4876-A2FA-651C04F9CEE1}">
      <dgm:prSet custT="1"/>
      <dgm:spPr/>
      <dgm:t>
        <a:bodyPr/>
        <a:lstStyle/>
        <a:p>
          <a:pPr algn="ctr"/>
          <a:r>
            <a:rPr lang="tr-TR" sz="1600" b="1" i="1"/>
            <a:t>4. </a:t>
          </a:r>
          <a:r>
            <a:rPr lang="tr-TR" sz="1200"/>
            <a:t>Staj yapacağınız yerden onay alınız.Staj yapacağınız iş günü sayısını hesaplarken bayram ve resmi tatilleri dikkate alınız.(Firmadan alınan tarihleri gösteren imzalı, mühürlü staj kabul yazısı da geçerlidir.)</a:t>
          </a:r>
        </a:p>
      </dgm:t>
    </dgm:pt>
    <dgm:pt modelId="{E7984E79-3C1F-437D-853E-5714C3627C84}" type="parTrans" cxnId="{1A605244-F4B6-45FE-9B6D-63B2A100B50B}">
      <dgm:prSet/>
      <dgm:spPr/>
      <dgm:t>
        <a:bodyPr/>
        <a:lstStyle/>
        <a:p>
          <a:endParaRPr lang="tr-TR"/>
        </a:p>
      </dgm:t>
    </dgm:pt>
    <dgm:pt modelId="{6C3EBD0B-3DA1-4733-A3F2-C25651F5B4A3}" type="sibTrans" cxnId="{1A605244-F4B6-45FE-9B6D-63B2A100B50B}">
      <dgm:prSet/>
      <dgm:spPr/>
      <dgm:t>
        <a:bodyPr/>
        <a:lstStyle/>
        <a:p>
          <a:endParaRPr lang="tr-TR"/>
        </a:p>
      </dgm:t>
    </dgm:pt>
    <dgm:pt modelId="{CB5702A0-6829-4EAA-AA8A-61A9C61BEAA3}">
      <dgm:prSet custT="1"/>
      <dgm:spPr/>
      <dgm:t>
        <a:bodyPr/>
        <a:lstStyle/>
        <a:p>
          <a:pPr algn="ctr"/>
          <a:r>
            <a:rPr lang="tr-TR" sz="1600" b="1" i="1" dirty="0"/>
            <a:t>5. </a:t>
          </a:r>
          <a:r>
            <a:rPr lang="tr-TR" sz="1200" dirty="0"/>
            <a:t>Staja başlamadan en az 10 gün önce İSK' ndan tekrar ve son kez ONAY alınız</a:t>
          </a:r>
          <a:r>
            <a:rPr lang="tr-TR" sz="1000" dirty="0"/>
            <a:t>.</a:t>
          </a:r>
        </a:p>
      </dgm:t>
    </dgm:pt>
    <dgm:pt modelId="{BD44DC4E-CEB4-4174-B6C4-22DFC5B172B5}" type="sibTrans" cxnId="{947B3005-7B3B-4125-8D97-876D0AE4795C}">
      <dgm:prSet/>
      <dgm:spPr/>
      <dgm:t>
        <a:bodyPr/>
        <a:lstStyle/>
        <a:p>
          <a:endParaRPr lang="tr-TR"/>
        </a:p>
      </dgm:t>
    </dgm:pt>
    <dgm:pt modelId="{C5624884-2969-46E0-BDA1-024D048A2B17}" type="parTrans" cxnId="{947B3005-7B3B-4125-8D97-876D0AE4795C}">
      <dgm:prSet/>
      <dgm:spPr/>
      <dgm:t>
        <a:bodyPr/>
        <a:lstStyle/>
        <a:p>
          <a:endParaRPr lang="tr-TR"/>
        </a:p>
      </dgm:t>
    </dgm:pt>
    <dgm:pt modelId="{63EDBDE2-FE48-4218-99BE-3FFF4D2EB42E}" type="pres">
      <dgm:prSet presAssocID="{E4CBD5D6-A2F0-4F00-852B-84CC3E5DA141}" presName="Name0" presStyleCnt="0">
        <dgm:presLayoutVars>
          <dgm:dir/>
          <dgm:animLvl val="lvl"/>
          <dgm:resizeHandles val="exact"/>
        </dgm:presLayoutVars>
      </dgm:prSet>
      <dgm:spPr/>
    </dgm:pt>
    <dgm:pt modelId="{1ACAB645-C85C-478F-874B-06B16FA0C1C8}" type="pres">
      <dgm:prSet presAssocID="{CB5702A0-6829-4EAA-AA8A-61A9C61BEAA3}" presName="boxAndChildren" presStyleCnt="0"/>
      <dgm:spPr/>
    </dgm:pt>
    <dgm:pt modelId="{540813AF-461C-492E-864B-97CDE07D5C42}" type="pres">
      <dgm:prSet presAssocID="{CB5702A0-6829-4EAA-AA8A-61A9C61BEAA3}" presName="parentTextBox" presStyleLbl="node1" presStyleIdx="0" presStyleCnt="5"/>
      <dgm:spPr/>
    </dgm:pt>
    <dgm:pt modelId="{ECB13CBE-ACB6-4EB9-97F8-91305719E491}" type="pres">
      <dgm:prSet presAssocID="{6C3EBD0B-3DA1-4733-A3F2-C25651F5B4A3}" presName="sp" presStyleCnt="0"/>
      <dgm:spPr/>
    </dgm:pt>
    <dgm:pt modelId="{6561FDD7-FFEA-4ADC-ADE2-AE4A120D5655}" type="pres">
      <dgm:prSet presAssocID="{D2A4879A-7717-4876-A2FA-651C04F9CEE1}" presName="arrowAndChildren" presStyleCnt="0"/>
      <dgm:spPr/>
    </dgm:pt>
    <dgm:pt modelId="{BF4D4FF6-8CB8-4426-BA24-A95629E027F1}" type="pres">
      <dgm:prSet presAssocID="{D2A4879A-7717-4876-A2FA-651C04F9CEE1}" presName="parentTextArrow" presStyleLbl="node1" presStyleIdx="1" presStyleCnt="5" custScaleY="139168"/>
      <dgm:spPr/>
    </dgm:pt>
    <dgm:pt modelId="{E9333FE2-C2F2-4A0A-813D-3CACD0F519A8}" type="pres">
      <dgm:prSet presAssocID="{86936815-1092-4E27-95DB-99991F7E5B96}" presName="sp" presStyleCnt="0"/>
      <dgm:spPr/>
    </dgm:pt>
    <dgm:pt modelId="{851B7288-62F5-4F9D-B94D-74A22C716531}" type="pres">
      <dgm:prSet presAssocID="{CB8B4DE8-13EF-4230-BC73-7103C9F8B323}" presName="arrowAndChildren" presStyleCnt="0"/>
      <dgm:spPr/>
    </dgm:pt>
    <dgm:pt modelId="{9562DD97-7F69-4EEC-A200-E406802A639F}" type="pres">
      <dgm:prSet presAssocID="{CB8B4DE8-13EF-4230-BC73-7103C9F8B323}" presName="parentTextArrow" presStyleLbl="node1" presStyleIdx="2" presStyleCnt="5" custLinFactNeighborX="-2481" custLinFactNeighborY="-4052"/>
      <dgm:spPr/>
    </dgm:pt>
    <dgm:pt modelId="{FE5D7287-F63C-41EB-AC8A-B73FAD53F341}" type="pres">
      <dgm:prSet presAssocID="{9B8432A6-4A7F-43FB-ACFE-8B6190BCB2D5}" presName="sp" presStyleCnt="0"/>
      <dgm:spPr/>
    </dgm:pt>
    <dgm:pt modelId="{97EB4E5D-241D-458D-814B-7C28BE393E95}" type="pres">
      <dgm:prSet presAssocID="{0122B531-3A16-44A3-B6F7-879FBB792C0E}" presName="arrowAndChildren" presStyleCnt="0"/>
      <dgm:spPr/>
    </dgm:pt>
    <dgm:pt modelId="{EC49F903-14F7-46C0-9764-7E0DABA94EA4}" type="pres">
      <dgm:prSet presAssocID="{0122B531-3A16-44A3-B6F7-879FBB792C0E}" presName="parentTextArrow" presStyleLbl="node1" presStyleIdx="3" presStyleCnt="5"/>
      <dgm:spPr/>
    </dgm:pt>
    <dgm:pt modelId="{8C4F2750-16D0-4323-AA34-B58D8E4491C2}" type="pres">
      <dgm:prSet presAssocID="{084BCD0E-04AD-4090-A11F-32303F1A03C5}" presName="sp" presStyleCnt="0"/>
      <dgm:spPr/>
    </dgm:pt>
    <dgm:pt modelId="{5B19A511-B0FD-4D0B-83DB-29B24909A91F}" type="pres">
      <dgm:prSet presAssocID="{369F0A52-F104-459F-BFB8-F2344C8F0D6A}" presName="arrowAndChildren" presStyleCnt="0"/>
      <dgm:spPr/>
    </dgm:pt>
    <dgm:pt modelId="{4359048B-29B3-4DFD-896B-080E6D6ACD9F}" type="pres">
      <dgm:prSet presAssocID="{369F0A52-F104-459F-BFB8-F2344C8F0D6A}" presName="parentTextArrow" presStyleLbl="node1" presStyleIdx="4" presStyleCnt="5" custLinFactNeighborX="-7804" custLinFactNeighborY="-45344"/>
      <dgm:spPr/>
    </dgm:pt>
  </dgm:ptLst>
  <dgm:cxnLst>
    <dgm:cxn modelId="{947B3005-7B3B-4125-8D97-876D0AE4795C}" srcId="{E4CBD5D6-A2F0-4F00-852B-84CC3E5DA141}" destId="{CB5702A0-6829-4EAA-AA8A-61A9C61BEAA3}" srcOrd="4" destOrd="0" parTransId="{C5624884-2969-46E0-BDA1-024D048A2B17}" sibTransId="{BD44DC4E-CEB4-4174-B6C4-22DFC5B172B5}"/>
    <dgm:cxn modelId="{D8F6F728-C7AC-4A3A-AC64-E9897B3ECFC3}" srcId="{E4CBD5D6-A2F0-4F00-852B-84CC3E5DA141}" destId="{369F0A52-F104-459F-BFB8-F2344C8F0D6A}" srcOrd="0" destOrd="0" parTransId="{8BE94ACC-F6A4-4201-A111-52A4149C4DB6}" sibTransId="{084BCD0E-04AD-4090-A11F-32303F1A03C5}"/>
    <dgm:cxn modelId="{9DB3963B-5DFA-465F-8B52-29C3E498A9BF}" type="presOf" srcId="{E4CBD5D6-A2F0-4F00-852B-84CC3E5DA141}" destId="{63EDBDE2-FE48-4218-99BE-3FFF4D2EB42E}" srcOrd="0" destOrd="0" presId="urn:microsoft.com/office/officeart/2005/8/layout/process4"/>
    <dgm:cxn modelId="{8969D25C-C569-4E0D-A9CD-DB64F2992579}" type="presOf" srcId="{0122B531-3A16-44A3-B6F7-879FBB792C0E}" destId="{EC49F903-14F7-46C0-9764-7E0DABA94EA4}" srcOrd="0" destOrd="0" presId="urn:microsoft.com/office/officeart/2005/8/layout/process4"/>
    <dgm:cxn modelId="{1A605244-F4B6-45FE-9B6D-63B2A100B50B}" srcId="{E4CBD5D6-A2F0-4F00-852B-84CC3E5DA141}" destId="{D2A4879A-7717-4876-A2FA-651C04F9CEE1}" srcOrd="3" destOrd="0" parTransId="{E7984E79-3C1F-437D-853E-5714C3627C84}" sibTransId="{6C3EBD0B-3DA1-4733-A3F2-C25651F5B4A3}"/>
    <dgm:cxn modelId="{9DEA8069-889C-4448-AC1E-53027C6F709E}" type="presOf" srcId="{CB5702A0-6829-4EAA-AA8A-61A9C61BEAA3}" destId="{540813AF-461C-492E-864B-97CDE07D5C42}" srcOrd="0" destOrd="0" presId="urn:microsoft.com/office/officeart/2005/8/layout/process4"/>
    <dgm:cxn modelId="{1288C16C-C208-41AD-98A6-C02C95C1FBD0}" type="presOf" srcId="{D2A4879A-7717-4876-A2FA-651C04F9CEE1}" destId="{BF4D4FF6-8CB8-4426-BA24-A95629E027F1}" srcOrd="0" destOrd="0" presId="urn:microsoft.com/office/officeart/2005/8/layout/process4"/>
    <dgm:cxn modelId="{6B3BFD93-0F80-453A-8E89-CC4B85BBED4B}" type="presOf" srcId="{CB8B4DE8-13EF-4230-BC73-7103C9F8B323}" destId="{9562DD97-7F69-4EEC-A200-E406802A639F}" srcOrd="0" destOrd="0" presId="urn:microsoft.com/office/officeart/2005/8/layout/process4"/>
    <dgm:cxn modelId="{0C9BC69D-5198-49EB-8C14-8E7F3994DE31}" srcId="{E4CBD5D6-A2F0-4F00-852B-84CC3E5DA141}" destId="{0122B531-3A16-44A3-B6F7-879FBB792C0E}" srcOrd="1" destOrd="0" parTransId="{D8873F82-FA8D-40FF-A0EC-B9896497314B}" sibTransId="{9B8432A6-4A7F-43FB-ACFE-8B6190BCB2D5}"/>
    <dgm:cxn modelId="{8AE8CDEA-471C-444C-87FC-519066B0E24C}" type="presOf" srcId="{369F0A52-F104-459F-BFB8-F2344C8F0D6A}" destId="{4359048B-29B3-4DFD-896B-080E6D6ACD9F}" srcOrd="0" destOrd="0" presId="urn:microsoft.com/office/officeart/2005/8/layout/process4"/>
    <dgm:cxn modelId="{4F204DFE-DE4C-4206-A176-ED74F974A945}" srcId="{E4CBD5D6-A2F0-4F00-852B-84CC3E5DA141}" destId="{CB8B4DE8-13EF-4230-BC73-7103C9F8B323}" srcOrd="2" destOrd="0" parTransId="{AD0C7E7C-FD3D-4EDA-BB35-DA0874870CE2}" sibTransId="{86936815-1092-4E27-95DB-99991F7E5B96}"/>
    <dgm:cxn modelId="{4DF730FB-3886-4583-94D1-5D3406BC16EB}" type="presParOf" srcId="{63EDBDE2-FE48-4218-99BE-3FFF4D2EB42E}" destId="{1ACAB645-C85C-478F-874B-06B16FA0C1C8}" srcOrd="0" destOrd="0" presId="urn:microsoft.com/office/officeart/2005/8/layout/process4"/>
    <dgm:cxn modelId="{2575F7CC-6D1E-463C-9175-5FB289CC5D53}" type="presParOf" srcId="{1ACAB645-C85C-478F-874B-06B16FA0C1C8}" destId="{540813AF-461C-492E-864B-97CDE07D5C42}" srcOrd="0" destOrd="0" presId="urn:microsoft.com/office/officeart/2005/8/layout/process4"/>
    <dgm:cxn modelId="{6116A933-40EC-4954-B193-C3DBD9A69A84}" type="presParOf" srcId="{63EDBDE2-FE48-4218-99BE-3FFF4D2EB42E}" destId="{ECB13CBE-ACB6-4EB9-97F8-91305719E491}" srcOrd="1" destOrd="0" presId="urn:microsoft.com/office/officeart/2005/8/layout/process4"/>
    <dgm:cxn modelId="{CEC18160-B243-4D72-B324-46BBF029EFAC}" type="presParOf" srcId="{63EDBDE2-FE48-4218-99BE-3FFF4D2EB42E}" destId="{6561FDD7-FFEA-4ADC-ADE2-AE4A120D5655}" srcOrd="2" destOrd="0" presId="urn:microsoft.com/office/officeart/2005/8/layout/process4"/>
    <dgm:cxn modelId="{00315A73-F436-4399-B257-B640AE01C6AA}" type="presParOf" srcId="{6561FDD7-FFEA-4ADC-ADE2-AE4A120D5655}" destId="{BF4D4FF6-8CB8-4426-BA24-A95629E027F1}" srcOrd="0" destOrd="0" presId="urn:microsoft.com/office/officeart/2005/8/layout/process4"/>
    <dgm:cxn modelId="{BD140FD1-6A07-43C5-A104-ABDB8036FB89}" type="presParOf" srcId="{63EDBDE2-FE48-4218-99BE-3FFF4D2EB42E}" destId="{E9333FE2-C2F2-4A0A-813D-3CACD0F519A8}" srcOrd="3" destOrd="0" presId="urn:microsoft.com/office/officeart/2005/8/layout/process4"/>
    <dgm:cxn modelId="{402201B1-EE49-4F16-8CC6-367CF82044A5}" type="presParOf" srcId="{63EDBDE2-FE48-4218-99BE-3FFF4D2EB42E}" destId="{851B7288-62F5-4F9D-B94D-74A22C716531}" srcOrd="4" destOrd="0" presId="urn:microsoft.com/office/officeart/2005/8/layout/process4"/>
    <dgm:cxn modelId="{3CB9551F-E9C2-45C5-97E3-F969164F235C}" type="presParOf" srcId="{851B7288-62F5-4F9D-B94D-74A22C716531}" destId="{9562DD97-7F69-4EEC-A200-E406802A639F}" srcOrd="0" destOrd="0" presId="urn:microsoft.com/office/officeart/2005/8/layout/process4"/>
    <dgm:cxn modelId="{0FD889F1-2CD7-4129-A1A4-BA6ED3FA523C}" type="presParOf" srcId="{63EDBDE2-FE48-4218-99BE-3FFF4D2EB42E}" destId="{FE5D7287-F63C-41EB-AC8A-B73FAD53F341}" srcOrd="5" destOrd="0" presId="urn:microsoft.com/office/officeart/2005/8/layout/process4"/>
    <dgm:cxn modelId="{112A43F6-27BD-43FA-A38F-2F856A55103C}" type="presParOf" srcId="{63EDBDE2-FE48-4218-99BE-3FFF4D2EB42E}" destId="{97EB4E5D-241D-458D-814B-7C28BE393E95}" srcOrd="6" destOrd="0" presId="urn:microsoft.com/office/officeart/2005/8/layout/process4"/>
    <dgm:cxn modelId="{C84187D1-8CFD-4208-A8F1-13FA1A1661CB}" type="presParOf" srcId="{97EB4E5D-241D-458D-814B-7C28BE393E95}" destId="{EC49F903-14F7-46C0-9764-7E0DABA94EA4}" srcOrd="0" destOrd="0" presId="urn:microsoft.com/office/officeart/2005/8/layout/process4"/>
    <dgm:cxn modelId="{52A630A2-706B-4FCE-BBB2-C84182A4C7A6}" type="presParOf" srcId="{63EDBDE2-FE48-4218-99BE-3FFF4D2EB42E}" destId="{8C4F2750-16D0-4323-AA34-B58D8E4491C2}" srcOrd="7" destOrd="0" presId="urn:microsoft.com/office/officeart/2005/8/layout/process4"/>
    <dgm:cxn modelId="{1B445305-74B4-4656-BC1F-58078077932A}" type="presParOf" srcId="{63EDBDE2-FE48-4218-99BE-3FFF4D2EB42E}" destId="{5B19A511-B0FD-4D0B-83DB-29B24909A91F}" srcOrd="8" destOrd="0" presId="urn:microsoft.com/office/officeart/2005/8/layout/process4"/>
    <dgm:cxn modelId="{174313F0-6F66-46AF-B23E-9C12A6839E39}" type="presParOf" srcId="{5B19A511-B0FD-4D0B-83DB-29B24909A91F}" destId="{4359048B-29B3-4DFD-896B-080E6D6ACD9F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CBD5D6-A2F0-4F00-852B-84CC3E5DA141}" type="doc">
      <dgm:prSet loTypeId="urn:microsoft.com/office/officeart/2005/8/layout/process4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61C8ADA8-EA3D-4056-9A37-05E32247DD70}">
      <dgm:prSet custT="1"/>
      <dgm:spPr/>
      <dgm:t>
        <a:bodyPr/>
        <a:lstStyle/>
        <a:p>
          <a:pPr algn="ctr"/>
          <a:r>
            <a:rPr lang="tr-TR" sz="1600" b="1" i="1" dirty="0"/>
            <a:t>6. </a:t>
          </a:r>
          <a:r>
            <a:rPr lang="tr-TR" sz="1200" dirty="0"/>
            <a:t>Staj başlamadan en az 3 gün önce Mühendislik Fakültesi Öğrenci İşleri bürosundan SGK girişinizi yaptırınız. Size verilecek evrakları saklayınız.</a:t>
          </a:r>
        </a:p>
      </dgm:t>
    </dgm:pt>
    <dgm:pt modelId="{EE70D64E-3136-4CF3-AE94-4B1439DF0969}" type="parTrans" cxnId="{E7CE6E01-EDAA-432B-BFE9-38D1335A39B7}">
      <dgm:prSet/>
      <dgm:spPr/>
      <dgm:t>
        <a:bodyPr/>
        <a:lstStyle/>
        <a:p>
          <a:endParaRPr lang="tr-TR"/>
        </a:p>
      </dgm:t>
    </dgm:pt>
    <dgm:pt modelId="{C70D5B98-942E-44DF-8417-5FE2EFC16E2B}" type="sibTrans" cxnId="{E7CE6E01-EDAA-432B-BFE9-38D1335A39B7}">
      <dgm:prSet/>
      <dgm:spPr/>
      <dgm:t>
        <a:bodyPr/>
        <a:lstStyle/>
        <a:p>
          <a:endParaRPr lang="tr-TR"/>
        </a:p>
      </dgm:t>
    </dgm:pt>
    <dgm:pt modelId="{F7748813-0FAE-4A01-998C-B177B50FE573}">
      <dgm:prSet custT="1"/>
      <dgm:spPr/>
      <dgm:t>
        <a:bodyPr/>
        <a:lstStyle/>
        <a:p>
          <a:pPr algn="ctr"/>
          <a:r>
            <a:rPr lang="tr-TR" sz="1600" b="1" i="1"/>
            <a:t>7. </a:t>
          </a:r>
          <a:r>
            <a:rPr lang="tr-TR" sz="1200"/>
            <a:t>Stajınızı tamamlayınız.</a:t>
          </a:r>
        </a:p>
      </dgm:t>
    </dgm:pt>
    <dgm:pt modelId="{C4F83EF6-E897-4673-8280-59702F7CF5C5}" type="parTrans" cxnId="{E76C7DCF-883F-444A-8E00-DB39FDD9D40A}">
      <dgm:prSet/>
      <dgm:spPr/>
      <dgm:t>
        <a:bodyPr/>
        <a:lstStyle/>
        <a:p>
          <a:endParaRPr lang="tr-TR"/>
        </a:p>
      </dgm:t>
    </dgm:pt>
    <dgm:pt modelId="{FF39BC86-43DD-4C8D-A3C3-E78DB8602544}" type="sibTrans" cxnId="{E76C7DCF-883F-444A-8E00-DB39FDD9D40A}">
      <dgm:prSet/>
      <dgm:spPr/>
      <dgm:t>
        <a:bodyPr/>
        <a:lstStyle/>
        <a:p>
          <a:endParaRPr lang="tr-TR"/>
        </a:p>
      </dgm:t>
    </dgm:pt>
    <dgm:pt modelId="{7DD886D0-D053-4CF9-AA83-B0FE6424EF4A}">
      <dgm:prSet custT="1"/>
      <dgm:spPr/>
      <dgm:t>
        <a:bodyPr/>
        <a:lstStyle/>
        <a:p>
          <a:pPr algn="ctr"/>
          <a:r>
            <a:rPr lang="tr-TR" sz="1600" b="1" i="1"/>
            <a:t>8. </a:t>
          </a:r>
          <a:r>
            <a:rPr lang="tr-TR" sz="1200"/>
            <a:t>Dönem başlangıcından itibaren ilk 30 gün içerisinde bilgisayarda hazırladığınız staj raporunuzu İSK'na teslim ediniz.</a:t>
          </a:r>
        </a:p>
      </dgm:t>
    </dgm:pt>
    <dgm:pt modelId="{41ACD4B1-7AB6-4646-87A3-1B4802EA03DA}" type="parTrans" cxnId="{0895958A-3FB4-4AC6-88C9-8072BA690923}">
      <dgm:prSet/>
      <dgm:spPr/>
      <dgm:t>
        <a:bodyPr/>
        <a:lstStyle/>
        <a:p>
          <a:endParaRPr lang="tr-TR"/>
        </a:p>
      </dgm:t>
    </dgm:pt>
    <dgm:pt modelId="{1A9D697E-9B6A-4ADA-9009-D2639E405920}" type="sibTrans" cxnId="{0895958A-3FB4-4AC6-88C9-8072BA690923}">
      <dgm:prSet/>
      <dgm:spPr/>
      <dgm:t>
        <a:bodyPr/>
        <a:lstStyle/>
        <a:p>
          <a:endParaRPr lang="tr-TR"/>
        </a:p>
      </dgm:t>
    </dgm:pt>
    <dgm:pt modelId="{97F2BD16-6ADB-4271-A150-8F5BAB850C74}">
      <dgm:prSet custT="1"/>
      <dgm:spPr/>
      <dgm:t>
        <a:bodyPr/>
        <a:lstStyle/>
        <a:p>
          <a:pPr algn="ctr"/>
          <a:r>
            <a:rPr lang="tr-TR" sz="1600" b="1" i="1"/>
            <a:t>9. </a:t>
          </a:r>
          <a:r>
            <a:rPr lang="tr-TR" sz="1200"/>
            <a:t>Staj sonucunuzu takip ediniz. Staj komisyonu gerekli gördüğü durumlarda öğrencileri sözlü mülakata çağıracaktır</a:t>
          </a:r>
          <a:r>
            <a:rPr lang="tr-TR" sz="1000"/>
            <a:t>.</a:t>
          </a:r>
        </a:p>
      </dgm:t>
    </dgm:pt>
    <dgm:pt modelId="{E177D31A-A1F0-469E-906C-AF12B866210B}" type="parTrans" cxnId="{BBD3AA01-5FAC-498A-9072-239F2C835B7F}">
      <dgm:prSet/>
      <dgm:spPr/>
      <dgm:t>
        <a:bodyPr/>
        <a:lstStyle/>
        <a:p>
          <a:endParaRPr lang="tr-TR"/>
        </a:p>
      </dgm:t>
    </dgm:pt>
    <dgm:pt modelId="{728822CD-7C6B-4BCE-9A53-8D4524F3B962}" type="sibTrans" cxnId="{BBD3AA01-5FAC-498A-9072-239F2C835B7F}">
      <dgm:prSet/>
      <dgm:spPr/>
      <dgm:t>
        <a:bodyPr/>
        <a:lstStyle/>
        <a:p>
          <a:endParaRPr lang="tr-TR"/>
        </a:p>
      </dgm:t>
    </dgm:pt>
    <dgm:pt modelId="{63EDBDE2-FE48-4218-99BE-3FFF4D2EB42E}" type="pres">
      <dgm:prSet presAssocID="{E4CBD5D6-A2F0-4F00-852B-84CC3E5DA141}" presName="Name0" presStyleCnt="0">
        <dgm:presLayoutVars>
          <dgm:dir/>
          <dgm:animLvl val="lvl"/>
          <dgm:resizeHandles val="exact"/>
        </dgm:presLayoutVars>
      </dgm:prSet>
      <dgm:spPr/>
    </dgm:pt>
    <dgm:pt modelId="{8E861646-E399-4ABD-8807-7A92A408A4A1}" type="pres">
      <dgm:prSet presAssocID="{97F2BD16-6ADB-4271-A150-8F5BAB850C74}" presName="boxAndChildren" presStyleCnt="0"/>
      <dgm:spPr/>
    </dgm:pt>
    <dgm:pt modelId="{990C1553-170F-4634-8293-1B4E33104F4F}" type="pres">
      <dgm:prSet presAssocID="{97F2BD16-6ADB-4271-A150-8F5BAB850C74}" presName="parentTextBox" presStyleLbl="node1" presStyleIdx="0" presStyleCnt="4"/>
      <dgm:spPr/>
    </dgm:pt>
    <dgm:pt modelId="{12D43AC3-51E6-45C9-8A13-3783794BFC50}" type="pres">
      <dgm:prSet presAssocID="{1A9D697E-9B6A-4ADA-9009-D2639E405920}" presName="sp" presStyleCnt="0"/>
      <dgm:spPr/>
    </dgm:pt>
    <dgm:pt modelId="{C8B8378C-502A-417E-A1FC-4E5C9E86768F}" type="pres">
      <dgm:prSet presAssocID="{7DD886D0-D053-4CF9-AA83-B0FE6424EF4A}" presName="arrowAndChildren" presStyleCnt="0"/>
      <dgm:spPr/>
    </dgm:pt>
    <dgm:pt modelId="{3E572475-758F-4198-A5EE-EB65E15E68D6}" type="pres">
      <dgm:prSet presAssocID="{7DD886D0-D053-4CF9-AA83-B0FE6424EF4A}" presName="parentTextArrow" presStyleLbl="node1" presStyleIdx="1" presStyleCnt="4"/>
      <dgm:spPr/>
    </dgm:pt>
    <dgm:pt modelId="{515270C9-8B9D-4E59-A85D-8B41A2531B92}" type="pres">
      <dgm:prSet presAssocID="{FF39BC86-43DD-4C8D-A3C3-E78DB8602544}" presName="sp" presStyleCnt="0"/>
      <dgm:spPr/>
    </dgm:pt>
    <dgm:pt modelId="{861D5921-009B-4E85-A37E-377D97240323}" type="pres">
      <dgm:prSet presAssocID="{F7748813-0FAE-4A01-998C-B177B50FE573}" presName="arrowAndChildren" presStyleCnt="0"/>
      <dgm:spPr/>
    </dgm:pt>
    <dgm:pt modelId="{03095B63-0B05-4387-9EC9-965A95D9119E}" type="pres">
      <dgm:prSet presAssocID="{F7748813-0FAE-4A01-998C-B177B50FE573}" presName="parentTextArrow" presStyleLbl="node1" presStyleIdx="2" presStyleCnt="4"/>
      <dgm:spPr/>
    </dgm:pt>
    <dgm:pt modelId="{346D4879-45C6-4EED-9A16-3320009D89CA}" type="pres">
      <dgm:prSet presAssocID="{C70D5B98-942E-44DF-8417-5FE2EFC16E2B}" presName="sp" presStyleCnt="0"/>
      <dgm:spPr/>
    </dgm:pt>
    <dgm:pt modelId="{193CB651-4CBE-4AE2-AE11-BCE0927E3AF1}" type="pres">
      <dgm:prSet presAssocID="{61C8ADA8-EA3D-4056-9A37-05E32247DD70}" presName="arrowAndChildren" presStyleCnt="0"/>
      <dgm:spPr/>
    </dgm:pt>
    <dgm:pt modelId="{51A39525-3FF4-449E-A148-F5B0A0DB36D4}" type="pres">
      <dgm:prSet presAssocID="{61C8ADA8-EA3D-4056-9A37-05E32247DD70}" presName="parentTextArrow" presStyleLbl="node1" presStyleIdx="3" presStyleCnt="4" custLinFactNeighborX="5450" custLinFactNeighborY="-28107"/>
      <dgm:spPr/>
    </dgm:pt>
  </dgm:ptLst>
  <dgm:cxnLst>
    <dgm:cxn modelId="{E7CE6E01-EDAA-432B-BFE9-38D1335A39B7}" srcId="{E4CBD5D6-A2F0-4F00-852B-84CC3E5DA141}" destId="{61C8ADA8-EA3D-4056-9A37-05E32247DD70}" srcOrd="0" destOrd="0" parTransId="{EE70D64E-3136-4CF3-AE94-4B1439DF0969}" sibTransId="{C70D5B98-942E-44DF-8417-5FE2EFC16E2B}"/>
    <dgm:cxn modelId="{BBD3AA01-5FAC-498A-9072-239F2C835B7F}" srcId="{E4CBD5D6-A2F0-4F00-852B-84CC3E5DA141}" destId="{97F2BD16-6ADB-4271-A150-8F5BAB850C74}" srcOrd="3" destOrd="0" parTransId="{E177D31A-A1F0-469E-906C-AF12B866210B}" sibTransId="{728822CD-7C6B-4BCE-9A53-8D4524F3B962}"/>
    <dgm:cxn modelId="{26957F0B-4B9A-4AEB-98F2-BED0CA26F01D}" type="presOf" srcId="{7DD886D0-D053-4CF9-AA83-B0FE6424EF4A}" destId="{3E572475-758F-4198-A5EE-EB65E15E68D6}" srcOrd="0" destOrd="0" presId="urn:microsoft.com/office/officeart/2005/8/layout/process4"/>
    <dgm:cxn modelId="{9DB3963B-5DFA-465F-8B52-29C3E498A9BF}" type="presOf" srcId="{E4CBD5D6-A2F0-4F00-852B-84CC3E5DA141}" destId="{63EDBDE2-FE48-4218-99BE-3FFF4D2EB42E}" srcOrd="0" destOrd="0" presId="urn:microsoft.com/office/officeart/2005/8/layout/process4"/>
    <dgm:cxn modelId="{7EA77676-47E9-40A7-8D2D-81886DC8A38B}" type="presOf" srcId="{F7748813-0FAE-4A01-998C-B177B50FE573}" destId="{03095B63-0B05-4387-9EC9-965A95D9119E}" srcOrd="0" destOrd="0" presId="urn:microsoft.com/office/officeart/2005/8/layout/process4"/>
    <dgm:cxn modelId="{0895958A-3FB4-4AC6-88C9-8072BA690923}" srcId="{E4CBD5D6-A2F0-4F00-852B-84CC3E5DA141}" destId="{7DD886D0-D053-4CF9-AA83-B0FE6424EF4A}" srcOrd="2" destOrd="0" parTransId="{41ACD4B1-7AB6-4646-87A3-1B4802EA03DA}" sibTransId="{1A9D697E-9B6A-4ADA-9009-D2639E405920}"/>
    <dgm:cxn modelId="{E76C7DCF-883F-444A-8E00-DB39FDD9D40A}" srcId="{E4CBD5D6-A2F0-4F00-852B-84CC3E5DA141}" destId="{F7748813-0FAE-4A01-998C-B177B50FE573}" srcOrd="1" destOrd="0" parTransId="{C4F83EF6-E897-4673-8280-59702F7CF5C5}" sibTransId="{FF39BC86-43DD-4C8D-A3C3-E78DB8602544}"/>
    <dgm:cxn modelId="{18DCDBE4-844C-4CD6-9037-4555605C7F98}" type="presOf" srcId="{97F2BD16-6ADB-4271-A150-8F5BAB850C74}" destId="{990C1553-170F-4634-8293-1B4E33104F4F}" srcOrd="0" destOrd="0" presId="urn:microsoft.com/office/officeart/2005/8/layout/process4"/>
    <dgm:cxn modelId="{63D22CE8-13F9-4CF6-9083-F58DB25CE448}" type="presOf" srcId="{61C8ADA8-EA3D-4056-9A37-05E32247DD70}" destId="{51A39525-3FF4-449E-A148-F5B0A0DB36D4}" srcOrd="0" destOrd="0" presId="urn:microsoft.com/office/officeart/2005/8/layout/process4"/>
    <dgm:cxn modelId="{5DBD29A2-88ED-4DA3-AA8D-74D020CF7B77}" type="presParOf" srcId="{63EDBDE2-FE48-4218-99BE-3FFF4D2EB42E}" destId="{8E861646-E399-4ABD-8807-7A92A408A4A1}" srcOrd="0" destOrd="0" presId="urn:microsoft.com/office/officeart/2005/8/layout/process4"/>
    <dgm:cxn modelId="{23BCD821-4699-4FE3-814E-0EF8434DE16E}" type="presParOf" srcId="{8E861646-E399-4ABD-8807-7A92A408A4A1}" destId="{990C1553-170F-4634-8293-1B4E33104F4F}" srcOrd="0" destOrd="0" presId="urn:microsoft.com/office/officeart/2005/8/layout/process4"/>
    <dgm:cxn modelId="{7A38A2CE-BF2C-45A3-B201-0BB77206F196}" type="presParOf" srcId="{63EDBDE2-FE48-4218-99BE-3FFF4D2EB42E}" destId="{12D43AC3-51E6-45C9-8A13-3783794BFC50}" srcOrd="1" destOrd="0" presId="urn:microsoft.com/office/officeart/2005/8/layout/process4"/>
    <dgm:cxn modelId="{74316173-3E09-4960-8947-40B7426BA229}" type="presParOf" srcId="{63EDBDE2-FE48-4218-99BE-3FFF4D2EB42E}" destId="{C8B8378C-502A-417E-A1FC-4E5C9E86768F}" srcOrd="2" destOrd="0" presId="urn:microsoft.com/office/officeart/2005/8/layout/process4"/>
    <dgm:cxn modelId="{310BD5F3-6D9D-4B0C-890E-5F8A73DB4DE7}" type="presParOf" srcId="{C8B8378C-502A-417E-A1FC-4E5C9E86768F}" destId="{3E572475-758F-4198-A5EE-EB65E15E68D6}" srcOrd="0" destOrd="0" presId="urn:microsoft.com/office/officeart/2005/8/layout/process4"/>
    <dgm:cxn modelId="{EC9D5BA3-2112-4AD6-ADB1-5E76BA9AE8C5}" type="presParOf" srcId="{63EDBDE2-FE48-4218-99BE-3FFF4D2EB42E}" destId="{515270C9-8B9D-4E59-A85D-8B41A2531B92}" srcOrd="3" destOrd="0" presId="urn:microsoft.com/office/officeart/2005/8/layout/process4"/>
    <dgm:cxn modelId="{F9E4D04C-353A-466E-893E-6297D6E344E2}" type="presParOf" srcId="{63EDBDE2-FE48-4218-99BE-3FFF4D2EB42E}" destId="{861D5921-009B-4E85-A37E-377D97240323}" srcOrd="4" destOrd="0" presId="urn:microsoft.com/office/officeart/2005/8/layout/process4"/>
    <dgm:cxn modelId="{A3927437-0808-4745-A568-6B23ED9F4EEA}" type="presParOf" srcId="{861D5921-009B-4E85-A37E-377D97240323}" destId="{03095B63-0B05-4387-9EC9-965A95D9119E}" srcOrd="0" destOrd="0" presId="urn:microsoft.com/office/officeart/2005/8/layout/process4"/>
    <dgm:cxn modelId="{4D98E048-A50A-42AA-8053-43EA294ADDC8}" type="presParOf" srcId="{63EDBDE2-FE48-4218-99BE-3FFF4D2EB42E}" destId="{346D4879-45C6-4EED-9A16-3320009D89CA}" srcOrd="5" destOrd="0" presId="urn:microsoft.com/office/officeart/2005/8/layout/process4"/>
    <dgm:cxn modelId="{E236E28F-E737-454E-B5BD-22F6FC3B18D9}" type="presParOf" srcId="{63EDBDE2-FE48-4218-99BE-3FFF4D2EB42E}" destId="{193CB651-4CBE-4AE2-AE11-BCE0927E3AF1}" srcOrd="6" destOrd="0" presId="urn:microsoft.com/office/officeart/2005/8/layout/process4"/>
    <dgm:cxn modelId="{1790DD81-1978-45D7-BBF6-F0341347A25A}" type="presParOf" srcId="{193CB651-4CBE-4AE2-AE11-BCE0927E3AF1}" destId="{51A39525-3FF4-449E-A148-F5B0A0DB36D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0813AF-461C-492E-864B-97CDE07D5C42}">
      <dsp:nvSpPr>
        <dsp:cNvPr id="0" name=""/>
        <dsp:cNvSpPr/>
      </dsp:nvSpPr>
      <dsp:spPr>
        <a:xfrm>
          <a:off x="0" y="4939076"/>
          <a:ext cx="8262664" cy="7375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 dirty="0"/>
            <a:t>5. </a:t>
          </a:r>
          <a:r>
            <a:rPr lang="tr-TR" sz="1200" kern="1200" dirty="0"/>
            <a:t>Staja başlamadan en az 10 gün önce İSK' ndan tekrar ve son kez ONAY alınız</a:t>
          </a:r>
          <a:r>
            <a:rPr lang="tr-TR" sz="1000" kern="1200" dirty="0"/>
            <a:t>.</a:t>
          </a:r>
        </a:p>
      </dsp:txBody>
      <dsp:txXfrm>
        <a:off x="0" y="4939076"/>
        <a:ext cx="8262664" cy="737525"/>
      </dsp:txXfrm>
    </dsp:sp>
    <dsp:sp modelId="{BF4D4FF6-8CB8-4426-BA24-A95629E027F1}">
      <dsp:nvSpPr>
        <dsp:cNvPr id="0" name=""/>
        <dsp:cNvSpPr/>
      </dsp:nvSpPr>
      <dsp:spPr>
        <a:xfrm rot="10800000">
          <a:off x="0" y="3371538"/>
          <a:ext cx="8262664" cy="1578601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/>
            <a:t>4. </a:t>
          </a:r>
          <a:r>
            <a:rPr lang="tr-TR" sz="1200" kern="1200"/>
            <a:t>Staj yapacağınız yerden onay alınız.Staj yapacağınız iş günü sayısını hesaplarken bayram ve resmi tatilleri dikkate alınız.(Firmadan alınan tarihleri gösteren imzalı, mühürlü staj kabul yazısı da geçerlidir.)</a:t>
          </a:r>
        </a:p>
      </dsp:txBody>
      <dsp:txXfrm rot="10800000">
        <a:off x="0" y="3371538"/>
        <a:ext cx="8262664" cy="1025728"/>
      </dsp:txXfrm>
    </dsp:sp>
    <dsp:sp modelId="{9562DD97-7F69-4EEC-A200-E406802A639F}">
      <dsp:nvSpPr>
        <dsp:cNvPr id="0" name=""/>
        <dsp:cNvSpPr/>
      </dsp:nvSpPr>
      <dsp:spPr>
        <a:xfrm rot="10800000">
          <a:off x="0" y="2202325"/>
          <a:ext cx="8262664" cy="11343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 dirty="0"/>
            <a:t>3. </a:t>
          </a:r>
          <a:r>
            <a:rPr lang="tr-TR" sz="1200" kern="1200" dirty="0"/>
            <a:t>İlgili  Staj Komisyonundan (İSK) ONAY alınız</a:t>
          </a:r>
          <a:r>
            <a:rPr lang="tr-TR" sz="1000" kern="1200" dirty="0"/>
            <a:t>.</a:t>
          </a:r>
          <a:r>
            <a:rPr lang="de-DE" sz="1000" kern="1200" dirty="0"/>
            <a:t>  </a:t>
          </a:r>
        </a:p>
      </dsp:txBody>
      <dsp:txXfrm rot="10800000">
        <a:off x="0" y="2202325"/>
        <a:ext cx="8262664" cy="737043"/>
      </dsp:txXfrm>
    </dsp:sp>
    <dsp:sp modelId="{EC49F903-14F7-46C0-9764-7E0DABA94EA4}">
      <dsp:nvSpPr>
        <dsp:cNvPr id="0" name=""/>
        <dsp:cNvSpPr/>
      </dsp:nvSpPr>
      <dsp:spPr>
        <a:xfrm rot="10800000">
          <a:off x="0" y="1125036"/>
          <a:ext cx="8262664" cy="11343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 dirty="0"/>
            <a:t>2</a:t>
          </a:r>
          <a:r>
            <a:rPr lang="tr-TR" sz="1200" b="1" i="1" kern="1200" dirty="0"/>
            <a:t>. </a:t>
          </a:r>
          <a:r>
            <a:rPr lang="tr-TR" sz="1200" kern="1200" dirty="0"/>
            <a:t>Staj başvuru formunu (İngilizce veya Türkçe olarak) 3 kopya olacak şekilde doldurunuz, fotoğrafınızı yapıştırmayı unutmayınız.</a:t>
          </a:r>
        </a:p>
      </dsp:txBody>
      <dsp:txXfrm rot="10800000">
        <a:off x="0" y="1125036"/>
        <a:ext cx="8262664" cy="737043"/>
      </dsp:txXfrm>
    </dsp:sp>
    <dsp:sp modelId="{4359048B-29B3-4DFD-896B-080E6D6ACD9F}">
      <dsp:nvSpPr>
        <dsp:cNvPr id="0" name=""/>
        <dsp:cNvSpPr/>
      </dsp:nvSpPr>
      <dsp:spPr>
        <a:xfrm rot="10800000">
          <a:off x="0" y="0"/>
          <a:ext cx="8262664" cy="113431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 dirty="0"/>
            <a:t>1</a:t>
          </a:r>
          <a:r>
            <a:rPr lang="tr-TR" sz="1200" b="1" i="1" kern="1200" dirty="0"/>
            <a:t>. </a:t>
          </a:r>
          <a:r>
            <a:rPr lang="tr-TR" sz="1200" kern="1200" dirty="0"/>
            <a:t>Staj dökümanlarını indirip okuyunuz. </a:t>
          </a:r>
          <a:r>
            <a:rPr lang="tr-TR" sz="1200" b="0" i="0" kern="1200" dirty="0"/>
            <a:t>Staj dökümanlarını okumadan</a:t>
          </a:r>
          <a:r>
            <a:rPr lang="de-DE" sz="1200" b="0" i="0" kern="1200" dirty="0"/>
            <a:t> </a:t>
          </a:r>
          <a:r>
            <a:rPr lang="de-DE" sz="1200" b="0" i="0" kern="1200" dirty="0" err="1"/>
            <a:t>ve</a:t>
          </a:r>
          <a:r>
            <a:rPr lang="de-DE" sz="1200" b="0" i="0" kern="1200" dirty="0"/>
            <a:t> </a:t>
          </a:r>
          <a:r>
            <a:rPr lang="de-DE" sz="1200" b="0" i="0" kern="1200" dirty="0" err="1"/>
            <a:t>ilgili</a:t>
          </a:r>
          <a:r>
            <a:rPr lang="de-DE" sz="1200" b="0" i="0" kern="1200" dirty="0"/>
            <a:t> </a:t>
          </a:r>
          <a:r>
            <a:rPr lang="de-DE" sz="1200" b="0" i="0" kern="1200" dirty="0" err="1"/>
            <a:t>dönemin</a:t>
          </a:r>
          <a:r>
            <a:rPr lang="de-DE" sz="1200" b="0" i="0" kern="1200" dirty="0"/>
            <a:t> </a:t>
          </a:r>
          <a:r>
            <a:rPr lang="de-DE" sz="1200" b="0" i="0" kern="1200" dirty="0" err="1"/>
            <a:t>staj</a:t>
          </a:r>
          <a:r>
            <a:rPr lang="de-DE" sz="1200" b="0" i="0" kern="1200" dirty="0"/>
            <a:t> </a:t>
          </a:r>
          <a:r>
            <a:rPr lang="de-DE" sz="1200" b="0" i="0" kern="1200" dirty="0" err="1"/>
            <a:t>dersine</a:t>
          </a:r>
          <a:r>
            <a:rPr lang="de-DE" sz="1200" b="0" i="0" kern="1200" dirty="0"/>
            <a:t> </a:t>
          </a:r>
          <a:r>
            <a:rPr lang="de-DE" sz="1200" b="0" i="0" kern="1200" dirty="0" err="1"/>
            <a:t>kaydolmadan</a:t>
          </a:r>
          <a:r>
            <a:rPr lang="tr-TR" sz="1200" b="0" i="0" kern="1200" dirty="0"/>
            <a:t> bölüm staj komisyonuna başvurmayınız.</a:t>
          </a:r>
          <a:endParaRPr lang="tr-TR" sz="1200" kern="1200" dirty="0"/>
        </a:p>
      </dsp:txBody>
      <dsp:txXfrm rot="10800000">
        <a:off x="0" y="0"/>
        <a:ext cx="8262664" cy="737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C1553-170F-4634-8293-1B4E33104F4F}">
      <dsp:nvSpPr>
        <dsp:cNvPr id="0" name=""/>
        <dsp:cNvSpPr/>
      </dsp:nvSpPr>
      <dsp:spPr>
        <a:xfrm>
          <a:off x="0" y="4479989"/>
          <a:ext cx="8371284" cy="980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/>
            <a:t>9. </a:t>
          </a:r>
          <a:r>
            <a:rPr lang="tr-TR" sz="1200" kern="1200"/>
            <a:t>Staj sonucunuzu takip ediniz. Staj komisyonu gerekli gördüğü durumlarda öğrencileri sözlü mülakata çağıracaktır</a:t>
          </a:r>
          <a:r>
            <a:rPr lang="tr-TR" sz="1000" kern="1200"/>
            <a:t>.</a:t>
          </a:r>
        </a:p>
      </dsp:txBody>
      <dsp:txXfrm>
        <a:off x="0" y="4479989"/>
        <a:ext cx="8371284" cy="980112"/>
      </dsp:txXfrm>
    </dsp:sp>
    <dsp:sp modelId="{3E572475-758F-4198-A5EE-EB65E15E68D6}">
      <dsp:nvSpPr>
        <dsp:cNvPr id="0" name=""/>
        <dsp:cNvSpPr/>
      </dsp:nvSpPr>
      <dsp:spPr>
        <a:xfrm rot="10800000">
          <a:off x="0" y="2987278"/>
          <a:ext cx="8371284" cy="150741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/>
            <a:t>8. </a:t>
          </a:r>
          <a:r>
            <a:rPr lang="tr-TR" sz="1200" kern="1200"/>
            <a:t>Dönem başlangıcından itibaren ilk 30 gün içerisinde bilgisayarda hazırladığınız staj raporunuzu İSK'na teslim ediniz.</a:t>
          </a:r>
        </a:p>
      </dsp:txBody>
      <dsp:txXfrm rot="10800000">
        <a:off x="0" y="2987278"/>
        <a:ext cx="8371284" cy="979471"/>
      </dsp:txXfrm>
    </dsp:sp>
    <dsp:sp modelId="{03095B63-0B05-4387-9EC9-965A95D9119E}">
      <dsp:nvSpPr>
        <dsp:cNvPr id="0" name=""/>
        <dsp:cNvSpPr/>
      </dsp:nvSpPr>
      <dsp:spPr>
        <a:xfrm rot="10800000">
          <a:off x="0" y="1494567"/>
          <a:ext cx="8371284" cy="150741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/>
            <a:t>7. </a:t>
          </a:r>
          <a:r>
            <a:rPr lang="tr-TR" sz="1200" kern="1200"/>
            <a:t>Stajınızı tamamlayınız.</a:t>
          </a:r>
        </a:p>
      </dsp:txBody>
      <dsp:txXfrm rot="10800000">
        <a:off x="0" y="1494567"/>
        <a:ext cx="8371284" cy="979471"/>
      </dsp:txXfrm>
    </dsp:sp>
    <dsp:sp modelId="{51A39525-3FF4-449E-A148-F5B0A0DB36D4}">
      <dsp:nvSpPr>
        <dsp:cNvPr id="0" name=""/>
        <dsp:cNvSpPr/>
      </dsp:nvSpPr>
      <dsp:spPr>
        <a:xfrm rot="10800000">
          <a:off x="0" y="0"/>
          <a:ext cx="8371284" cy="150741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600" b="1" i="1" kern="1200" dirty="0"/>
            <a:t>6. </a:t>
          </a:r>
          <a:r>
            <a:rPr lang="tr-TR" sz="1200" kern="1200" dirty="0"/>
            <a:t>Staj başlamadan en az 3 gün önce Mühendislik Fakültesi Öğrenci İşleri bürosundan SGK girişinizi yaptırınız. Size verilecek evrakları saklayınız.</a:t>
          </a:r>
        </a:p>
      </dsp:txBody>
      <dsp:txXfrm rot="10800000">
        <a:off x="0" y="0"/>
        <a:ext cx="8371284" cy="9794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89373-861B-46E0-9CDA-E35264CD6DBA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C0E82-796D-404C-9D23-FFA444A62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13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C67BDA8-B4CB-472E-9BBE-80639AEC5EC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14C48F0-74A1-42AA-8A48-7E28C6804CE8}" type="datetimeFigureOut">
              <a:rPr lang="en-US" smtClean="0"/>
              <a:t>10/9/2023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562473"/>
            <a:ext cx="8784976" cy="2810743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Aydın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Adnan Menderes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Üniversitesi</a:t>
            </a: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Mühendislik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Fakültesi</a:t>
            </a:r>
            <a:b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Bilgisayar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Mühendisliği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Bölümü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26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err="1"/>
              <a:t>İçerik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7638"/>
            <a:ext cx="8136904" cy="5323730"/>
          </a:xfrm>
        </p:spPr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de-DE" dirty="0" err="1"/>
              <a:t>Staj</a:t>
            </a:r>
            <a:r>
              <a:rPr lang="de-DE" dirty="0"/>
              <a:t> </a:t>
            </a:r>
            <a:r>
              <a:rPr lang="de-DE" dirty="0" err="1"/>
              <a:t>akışı</a:t>
            </a:r>
            <a:endParaRPr lang="de-DE" dirty="0"/>
          </a:p>
          <a:p>
            <a:pPr marL="571500" indent="-457200">
              <a:buFont typeface="+mj-lt"/>
              <a:buAutoNum type="arabicPeriod"/>
            </a:pPr>
            <a:endParaRPr lang="de-DE" dirty="0"/>
          </a:p>
          <a:p>
            <a:pPr marL="571500" indent="-457200">
              <a:buFont typeface="+mj-lt"/>
              <a:buAutoNum type="arabicPeriod"/>
            </a:pPr>
            <a:r>
              <a:rPr lang="de-DE" dirty="0" err="1"/>
              <a:t>Sorular</a:t>
            </a:r>
            <a:r>
              <a:rPr lang="de-DE" dirty="0"/>
              <a:t>, </a:t>
            </a:r>
            <a:r>
              <a:rPr lang="de-DE" dirty="0" err="1"/>
              <a:t>yorumlar</a:t>
            </a:r>
            <a:endParaRPr lang="tr-TR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620000" cy="652934"/>
          </a:xfrm>
        </p:spPr>
        <p:txBody>
          <a:bodyPr/>
          <a:lstStyle/>
          <a:p>
            <a:pPr algn="ctr"/>
            <a:r>
              <a:rPr lang="de-DE" sz="3600" dirty="0" err="1"/>
              <a:t>Staj</a:t>
            </a:r>
            <a:r>
              <a:rPr lang="de-DE" sz="3600" dirty="0"/>
              <a:t> </a:t>
            </a:r>
            <a:r>
              <a:rPr lang="de-DE" sz="3600" dirty="0" err="1"/>
              <a:t>Akış</a:t>
            </a:r>
            <a:r>
              <a:rPr lang="de-DE" sz="3600" dirty="0"/>
              <a:t> </a:t>
            </a:r>
            <a:r>
              <a:rPr lang="de-DE" sz="3600" dirty="0" err="1"/>
              <a:t>Şeması</a:t>
            </a:r>
            <a:r>
              <a:rPr lang="de-DE" sz="3600" dirty="0"/>
              <a:t> (1)</a:t>
            </a:r>
            <a:endParaRPr lang="en-US" sz="3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graphicFrame>
        <p:nvGraphicFramePr>
          <p:cNvPr id="7" name="Diyagram 3"/>
          <p:cNvGraphicFramePr/>
          <p:nvPr>
            <p:extLst>
              <p:ext uri="{D42A27DB-BD31-4B8C-83A1-F6EECF244321}">
                <p14:modId xmlns:p14="http://schemas.microsoft.com/office/powerpoint/2010/main" val="1713362910"/>
              </p:ext>
            </p:extLst>
          </p:nvPr>
        </p:nvGraphicFramePr>
        <p:xfrm>
          <a:off x="485800" y="990972"/>
          <a:ext cx="8262664" cy="5678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871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3097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620000" cy="652934"/>
          </a:xfrm>
        </p:spPr>
        <p:txBody>
          <a:bodyPr/>
          <a:lstStyle/>
          <a:p>
            <a:pPr algn="ctr"/>
            <a:r>
              <a:rPr lang="de-DE" sz="3600" dirty="0" err="1"/>
              <a:t>Staj</a:t>
            </a:r>
            <a:r>
              <a:rPr lang="de-DE" sz="3600" dirty="0"/>
              <a:t> </a:t>
            </a:r>
            <a:r>
              <a:rPr lang="de-DE" sz="3600" dirty="0" err="1"/>
              <a:t>Akış</a:t>
            </a:r>
            <a:r>
              <a:rPr lang="de-DE" sz="3600" dirty="0"/>
              <a:t> </a:t>
            </a:r>
            <a:r>
              <a:rPr lang="de-DE" sz="3600" dirty="0" err="1"/>
              <a:t>Şeması</a:t>
            </a:r>
            <a:r>
              <a:rPr lang="de-DE" sz="3600" dirty="0"/>
              <a:t> (2)</a:t>
            </a:r>
            <a:endParaRPr lang="en-US" sz="3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graphicFrame>
        <p:nvGraphicFramePr>
          <p:cNvPr id="7" name="Diyagram 3"/>
          <p:cNvGraphicFramePr/>
          <p:nvPr>
            <p:extLst>
              <p:ext uri="{D42A27DB-BD31-4B8C-83A1-F6EECF244321}">
                <p14:modId xmlns:p14="http://schemas.microsoft.com/office/powerpoint/2010/main" val="379978564"/>
              </p:ext>
            </p:extLst>
          </p:nvPr>
        </p:nvGraphicFramePr>
        <p:xfrm>
          <a:off x="449188" y="991378"/>
          <a:ext cx="8371284" cy="5461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0" y="87153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7637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err="1"/>
              <a:t>Sorular</a:t>
            </a:r>
            <a:r>
              <a:rPr lang="de-DE" dirty="0"/>
              <a:t>, </a:t>
            </a:r>
            <a:r>
              <a:rPr lang="de-DE" dirty="0" err="1"/>
              <a:t>yorumlar</a:t>
            </a:r>
            <a:r>
              <a:rPr lang="de-DE" dirty="0"/>
              <a:t>, </a:t>
            </a:r>
            <a:r>
              <a:rPr lang="de-DE" dirty="0" err="1"/>
              <a:t>dilekler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45690"/>
            <a:ext cx="899592" cy="89959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94"/>
            <a:ext cx="899592" cy="899592"/>
          </a:xfrm>
          <a:prstGeom prst="rect">
            <a:avLst/>
          </a:prstGeom>
        </p:spPr>
      </p:pic>
      <p:pic>
        <p:nvPicPr>
          <p:cNvPr id="3" name="Grafik 2" descr="Körpersprache: Ihr fragt, ich antworte!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815255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44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205</TotalTime>
  <Words>202</Words>
  <Application>Microsoft Office PowerPoint</Application>
  <PresentationFormat>Ekran Gösterisi (4:3)</PresentationFormat>
  <Paragraphs>17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Adjacency</vt:lpstr>
      <vt:lpstr>Aydın Adnan Menderes Üniversitesi Mühendislik Fakültesi Bilgisayar Mühendisliği Bölümü</vt:lpstr>
      <vt:lpstr>İçerik</vt:lpstr>
      <vt:lpstr>Staj Akış Şeması (1)</vt:lpstr>
      <vt:lpstr>Staj Akış Şeması (2)</vt:lpstr>
      <vt:lpstr>Sorular, yorumlar, dilekler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Omer Ozturkoglu</dc:creator>
  <cp:lastModifiedBy>BURAK KAYA</cp:lastModifiedBy>
  <cp:revision>84</cp:revision>
  <dcterms:created xsi:type="dcterms:W3CDTF">2012-08-27T09:50:39Z</dcterms:created>
  <dcterms:modified xsi:type="dcterms:W3CDTF">2023-10-09T11:22:29Z</dcterms:modified>
</cp:coreProperties>
</file>